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6" r:id="rId2"/>
    <p:sldId id="280" r:id="rId3"/>
    <p:sldId id="292" r:id="rId4"/>
    <p:sldId id="293" r:id="rId5"/>
    <p:sldId id="291" r:id="rId6"/>
    <p:sldId id="279" r:id="rId7"/>
    <p:sldId id="273" r:id="rId8"/>
    <p:sldId id="287" r:id="rId9"/>
    <p:sldId id="282" r:id="rId10"/>
    <p:sldId id="281" r:id="rId11"/>
    <p:sldId id="283" r:id="rId12"/>
    <p:sldId id="284" r:id="rId13"/>
    <p:sldId id="285" r:id="rId14"/>
    <p:sldId id="286" r:id="rId15"/>
    <p:sldId id="278" r:id="rId16"/>
    <p:sldId id="289" r:id="rId17"/>
    <p:sldId id="290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5755"/>
  </p:normalViewPr>
  <p:slideViewPr>
    <p:cSldViewPr snapToGrid="0">
      <p:cViewPr varScale="1">
        <p:scale>
          <a:sx n="86" d="100"/>
          <a:sy n="86" d="100"/>
        </p:scale>
        <p:origin x="14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F6B3-1E29-2A4D-AD2E-A8E4E2AD3764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C286-2BB3-E144-AA0B-BB2C1D64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0C9B2D7-ACD3-9F45-9EC8-50A179440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5FABB-161D-514F-8B0A-15CC5E614A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EA1F584-D5A5-4746-BADC-84BCE1908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7038500-B024-464C-A1A8-23AFCC9AF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9B0BA8DD-C495-FA48-812C-62FA5D7EDA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https:// www.wendykennedy.com</a:t>
            </a:r>
          </a:p>
        </p:txBody>
      </p:sp>
      <p:sp>
        <p:nvSpPr>
          <p:cNvPr id="16389" name="Header Placeholder 5">
            <a:extLst>
              <a:ext uri="{FF2B5EF4-FFF2-40B4-BE49-F238E27FC236}">
                <a16:creationId xmlns:a16="http://schemas.microsoft.com/office/drawing/2014/main" id="{72B924CD-57E5-B745-B796-9FEDB1F8E0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Design Your Pitch -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Tagline – should be an abbreviated version of your value proposition – not a slogan.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tagline needs to be the thread throughout this entire presentation – needs to appear in the talking points throughout.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C3CF5-BD0C-A24F-8AE1-F4271BE7C1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23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Design Your Pitch - Template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https:// www.wendykennedy.com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67514-1663-8049-8FF4-506165BCE8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3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Design Your Pitch - Template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https:// www.wendykennedy.com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67514-1663-8049-8FF4-506165BCE8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1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BAC28993-AB0F-1E4F-81AD-CD757A946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8145DED8-1B7E-F842-9C1A-7F2AB1D3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This slide can either be used at the beginning of the presentation or towards the end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depending upon your style.  If you have strong assets on the team, it might be best to keep close to the front.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FACE682-10BD-B545-8BF7-9F98DBE7B6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Design Your Pitch - Template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C8150-F5E2-7F4C-B78A-B552AEC19E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https:// www.wendykennedy.com</a:t>
            </a:r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BB72755F-3EB5-2847-B783-798BCA84C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ED533-F6FC-A841-8CBE-32FDD7F6FF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E1711EF-750E-D047-A8C1-390886E801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4" tIns="45542" rIns="91084" bIns="45542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868038-B8F8-4A4C-9C37-35661B252AD9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CC003DD-698D-BE4B-B2FF-E9442885B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038" y="892175"/>
            <a:ext cx="6259512" cy="3522663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1DDF39-70AB-D444-ADD6-89BA9C1A1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750" y="4570413"/>
            <a:ext cx="4703763" cy="387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65436-CC4F-606B-BEF7-BDABE195D3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7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8E90E5-7391-8CF9-9169-E4823F017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A4455-FF68-E9FE-0A60-0C22F85BA8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5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EF15-F015-3139-B00D-439C742E7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5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9B6134-9617-4E0B-DFA7-B623B70A1F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37566-8709-BFD6-EEFD-3A2527798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9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0C6EC0-A973-A97F-7835-FFC067B12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8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8AC30E-3621-C630-E2A7-B6C799279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61A98B-A427-5646-57ED-F40236D10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92A53BFC-4DC9-E947-5E19-7523E3C1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1" y="6215063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000"/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DDED8299-7FD2-3F77-71F2-1CAFAE522ED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58" y="5609993"/>
            <a:ext cx="1797515" cy="8987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DDB4-207D-0E53-28AE-A9E879290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26188"/>
            <a:ext cx="9119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629E0CE-0A5B-A146-BB04-2CA3777318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09813" y="1500189"/>
            <a:ext cx="7772400" cy="1470025"/>
          </a:xfrm>
        </p:spPr>
        <p:txBody>
          <a:bodyPr/>
          <a:lstStyle/>
          <a:p>
            <a:pPr eaLnBrk="1" hangingPunct="1"/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ea typeface="ＭＳ Ｐゴシック" panose="020B0600070205080204" pitchFamily="34" charset="-128"/>
              </a:rPr>
              <a:t>Design Your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Business Value Proposition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Template by WKI – wendykennedy.com inc.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https://wendykennedy.com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6363A0F-4F4E-6E47-95C3-BC6C9D0562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606798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Please modify this template to suit your own style.  The topics shown here are what many investors, grant reviewers, and supporters look for you to address – you should decide how best to organize and present this template. 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We update this and other templates often - sign up to 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receive notices of new templates.</a:t>
            </a:r>
          </a:p>
          <a:p>
            <a:pPr eaLnBrk="1" hangingPunct="1"/>
            <a:r>
              <a:rPr lang="en-US" altLang="en-US" sz="2000" b="1" u="sng" dirty="0">
                <a:ea typeface="ＭＳ Ｐゴシック" panose="020B0600070205080204" pitchFamily="34" charset="-128"/>
              </a:rPr>
              <a:t>https://wendykennedy.com/design-your-pitch</a:t>
            </a: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Good Luck!</a:t>
            </a:r>
          </a:p>
          <a:p>
            <a:pPr eaLnBrk="1" hangingPunct="1"/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48F8AB-F876-0C89-061C-74F43179A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  <p:pic>
        <p:nvPicPr>
          <p:cNvPr id="4" name="Picture 3" descr="A logo for a science and tech company&#10;&#10;AI-generated content may be incorrect.">
            <a:extLst>
              <a:ext uri="{FF2B5EF4-FFF2-40B4-BE49-F238E27FC236}">
                <a16:creationId xmlns:a16="http://schemas.microsoft.com/office/drawing/2014/main" id="{D914AACC-F864-7481-DA91-97F5536D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4" y="355598"/>
            <a:ext cx="2114495" cy="20749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>
            <a:extLst>
              <a:ext uri="{FF2B5EF4-FFF2-40B4-BE49-F238E27FC236}">
                <a16:creationId xmlns:a16="http://schemas.microsoft.com/office/drawing/2014/main" id="{99A110B8-E6F3-F15B-44FB-A9F456A3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29" y="1307592"/>
            <a:ext cx="5034801" cy="4853136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level discussion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Draw your idea on a napkin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Use plain language your neighbor can understand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Status of the idea? 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Concept?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Prototype?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Patents filed? 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8" name="Title 4">
            <a:extLst>
              <a:ext uri="{FF2B5EF4-FFF2-40B4-BE49-F238E27FC236}">
                <a16:creationId xmlns:a16="http://schemas.microsoft.com/office/drawing/2014/main" id="{11C0712E-1229-DFB1-B09D-027BABC0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Idea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ABA66D-D145-8C71-05A3-D23F07893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22F43-C37D-3EBB-4762-DB061EF5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13416" y="1417638"/>
            <a:ext cx="4183381" cy="40845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5">
            <a:extLst>
              <a:ext uri="{FF2B5EF4-FFF2-40B4-BE49-F238E27FC236}">
                <a16:creationId xmlns:a16="http://schemas.microsoft.com/office/drawing/2014/main" id="{AD331F14-D3AF-C1AD-77DD-33EF2CF1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Market Opportunity</a:t>
            </a:r>
          </a:p>
        </p:txBody>
      </p:sp>
      <p:sp>
        <p:nvSpPr>
          <p:cNvPr id="44034" name="Content Placeholder 6">
            <a:extLst>
              <a:ext uri="{FF2B5EF4-FFF2-40B4-BE49-F238E27FC236}">
                <a16:creationId xmlns:a16="http://schemas.microsoft.com/office/drawing/2014/main" id="{E6EB37F2-2F72-EC54-FA93-4F5CA109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881" y="1417638"/>
            <a:ext cx="4906963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market space where this idea fits?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current solutions that exist today?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en-CA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driving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this market to open up new white space?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is the opportunity for your idea or concept?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4037" name="Picture 6">
            <a:extLst>
              <a:ext uri="{FF2B5EF4-FFF2-40B4-BE49-F238E27FC236}">
                <a16:creationId xmlns:a16="http://schemas.microsoft.com/office/drawing/2014/main" id="{0C97EFA4-5F0E-767D-1628-0573C111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2205038"/>
            <a:ext cx="3241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EF9DD6-B1BB-9F08-654D-A5F1D9F90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>
            <a:extLst>
              <a:ext uri="{FF2B5EF4-FFF2-40B4-BE49-F238E27FC236}">
                <a16:creationId xmlns:a16="http://schemas.microsoft.com/office/drawing/2014/main" id="{9FF3D868-CF03-D6EF-A446-49044499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Who has the burning problem?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Who are your target customer segments?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do you know about these customers?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Who are the decision makers and buyers?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60" name="Title 4">
            <a:extLst>
              <a:ext uri="{FF2B5EF4-FFF2-40B4-BE49-F238E27FC236}">
                <a16:creationId xmlns:a16="http://schemas.microsoft.com/office/drawing/2014/main" id="{F8B1C47C-0F73-A4A9-CFB7-8E68357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Customers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C0E8CE-C5A1-FB21-A066-9B540D9A44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>
            <a:extLst>
              <a:ext uri="{FF2B5EF4-FFF2-40B4-BE49-F238E27FC236}">
                <a16:creationId xmlns:a16="http://schemas.microsoft.com/office/drawing/2014/main" id="{08521D3B-C76A-DA3A-BF7A-1B9EFD27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Paint a picture of how specific customers would use your product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Describe their world and how your idea will solve their problem(s). Use their vocabulary.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Discuss the performance advantage you give to a customer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4" name="Title 4">
            <a:extLst>
              <a:ext uri="{FF2B5EF4-FFF2-40B4-BE49-F238E27FC236}">
                <a16:creationId xmlns:a16="http://schemas.microsoft.com/office/drawing/2014/main" id="{3EBA9830-EEEE-1358-E479-CC9DA6B7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Use Case Scenarios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0243F2-AC85-511C-FE20-6E019DAB9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73FF3F1-A91B-A37B-C46D-F45354BA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Competitive Edge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0BEB572-977C-AB6C-337B-78CDFE480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002162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Competitive positioning – what</a:t>
            </a:r>
            <a:r>
              <a:rPr lang="en-CA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your sustainable differentiator?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Who</a:t>
            </a:r>
            <a:r>
              <a:rPr lang="en-CA" altLang="en-US" dirty="0">
                <a:ea typeface="ＭＳ Ｐゴシック" panose="020B0600070205080204" pitchFamily="34" charset="-128"/>
              </a:rPr>
              <a:t> are the current competitors and substitutes?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edge over these alternative solutions?</a:t>
            </a:r>
            <a:endParaRPr lang="en-US" altLang="en-US" i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E3B831-6066-6B99-1A50-A7BBD4CB9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777393E-1B6B-D743-AAF6-5258961AF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Financial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7F546-3763-2741-8CB5-D3B78F4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424" y="1556792"/>
            <a:ext cx="4461598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Summarize your three-year financial forecast.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many customers will you win in years one, two and three?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How does the revenue scale?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price per unit of your product?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are your major expenses?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When do you become profitable?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6866" name="Picture 5">
            <a:extLst>
              <a:ext uri="{FF2B5EF4-FFF2-40B4-BE49-F238E27FC236}">
                <a16:creationId xmlns:a16="http://schemas.microsoft.com/office/drawing/2014/main" id="{0F619505-10B9-FB4B-BE17-4E016104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060848"/>
            <a:ext cx="5544616" cy="34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>
            <a:extLst>
              <a:ext uri="{FF2B5EF4-FFF2-40B4-BE49-F238E27FC236}">
                <a16:creationId xmlns:a16="http://schemas.microsoft.com/office/drawing/2014/main" id="{97883A10-CEAF-7E40-844A-5ADF7967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3059112"/>
            <a:ext cx="2774950" cy="369888"/>
          </a:xfrm>
          <a:prstGeom prst="rect">
            <a:avLst/>
          </a:prstGeom>
          <a:solidFill>
            <a:srgbClr val="4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Insert your own summary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0CAE925-5A44-60F9-BE10-6CFF67C87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 dirty="0"/>
              <a:t>(C) wendykennedy.com inc.  This pitch template is created by wendykennedy.com for use by innovators and entrepreneurs.   Please sign up to receive updates at wendykennedy.com/design-your-pitch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>
            <a:extLst>
              <a:ext uri="{FF2B5EF4-FFF2-40B4-BE49-F238E27FC236}">
                <a16:creationId xmlns:a16="http://schemas.microsoft.com/office/drawing/2014/main" id="{993A833B-1D02-4A08-AA7E-7FDDD396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have you accomplished to date?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key initiatives to move forward?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Highlight why this is a great business opportunity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Reinforce proof points from your presentation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Things like: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Business Problem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Market Traction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Competitive Differentiation</a:t>
            </a:r>
          </a:p>
        </p:txBody>
      </p:sp>
      <p:sp>
        <p:nvSpPr>
          <p:cNvPr id="50180" name="Title 4">
            <a:extLst>
              <a:ext uri="{FF2B5EF4-FFF2-40B4-BE49-F238E27FC236}">
                <a16:creationId xmlns:a16="http://schemas.microsoft.com/office/drawing/2014/main" id="{11B0DD7E-85E1-97CE-6167-7D8FB534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Milestones &amp; Highlights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C826C9-8846-758B-8D72-4FDA2C748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5">
            <a:extLst>
              <a:ext uri="{FF2B5EF4-FFF2-40B4-BE49-F238E27FC236}">
                <a16:creationId xmlns:a16="http://schemas.microsoft.com/office/drawing/2014/main" id="{DDB0F4F9-7705-1F3F-D457-26C924F55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Closing Slide</a:t>
            </a:r>
          </a:p>
        </p:txBody>
      </p:sp>
      <p:sp>
        <p:nvSpPr>
          <p:cNvPr id="51202" name="Subtitle 6">
            <a:extLst>
              <a:ext uri="{FF2B5EF4-FFF2-40B4-BE49-F238E27FC236}">
                <a16:creationId xmlns:a16="http://schemas.microsoft.com/office/drawing/2014/main" id="{77C6C2E8-E2D3-7FDD-EB2D-63D73CFBA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Tagline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Contact Details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F1A9F-6348-7623-3001-0CEDD1E7C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A79E58-2D78-AC19-DBB1-7DDEC67F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help</a:t>
            </a:r>
            <a:br>
              <a:rPr lang="en-US" dirty="0"/>
            </a:br>
            <a:r>
              <a:rPr lang="en-US" dirty="0"/>
              <a:t>with this template?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DBD26D-749E-F0A5-B0D3-85B92B0E20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>
                <a:latin typeface="+mj-lt"/>
              </a:rPr>
              <a:t>WKI’s Design Your Business guides </a:t>
            </a:r>
            <a:r>
              <a:rPr lang="en-US" sz="1800" dirty="0">
                <a:latin typeface="+mj-lt"/>
              </a:rPr>
              <a:t>you to </a:t>
            </a:r>
            <a:r>
              <a:rPr lang="en-CA" sz="1800" b="0" i="0" dirty="0">
                <a:effectLst/>
                <a:latin typeface="+mj-lt"/>
              </a:rPr>
              <a:t>build mastery in the key areas of business value and articulate this in a presentation or written document. </a:t>
            </a:r>
            <a:br>
              <a:rPr lang="en-CA" sz="1800" b="0" i="0" dirty="0">
                <a:effectLst/>
                <a:latin typeface="+mj-lt"/>
              </a:rPr>
            </a:br>
            <a:endParaRPr lang="en-CA" sz="1800" b="0" i="0" dirty="0">
              <a:effectLst/>
              <a:latin typeface="+mj-lt"/>
            </a:endParaRPr>
          </a:p>
          <a:p>
            <a:r>
              <a:rPr lang="en-CA" sz="1800" b="1" i="0" dirty="0">
                <a:effectLst/>
                <a:latin typeface="+mj-lt"/>
              </a:rPr>
              <a:t>Video coaching </a:t>
            </a:r>
            <a:r>
              <a:rPr lang="en-CA" sz="1800" b="0" i="0" dirty="0">
                <a:effectLst/>
                <a:latin typeface="+mj-lt"/>
              </a:rPr>
              <a:t>by Wendy guides you </a:t>
            </a:r>
            <a:r>
              <a:rPr lang="en-CA" sz="1800" dirty="0">
                <a:latin typeface="+mj-lt"/>
              </a:rPr>
              <a:t>to ideate and design your business value.  </a:t>
            </a:r>
            <a:endParaRPr lang="en-CA" sz="1800" b="0" i="0" dirty="0">
              <a:solidFill>
                <a:srgbClr val="757673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sz="2000" b="1" dirty="0">
                <a:solidFill>
                  <a:srgbClr val="00946C"/>
                </a:solidFill>
                <a:latin typeface="+mj-lt"/>
              </a:rPr>
              <a:t>Get Started Now:   </a:t>
            </a:r>
            <a:r>
              <a:rPr lang="en-US" sz="2000" dirty="0">
                <a:solidFill>
                  <a:srgbClr val="00946C"/>
                </a:solidFill>
                <a:latin typeface="+mj-lt"/>
              </a:rPr>
              <a:t>https://wendykennedy.com/dyb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8C7E5-3D48-B401-89AB-C1422F6A3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F3127-53B1-5F01-760C-50FB1A57D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575" y="1978701"/>
            <a:ext cx="4682807" cy="23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0E4FDE8C-05D6-3BE8-D1CD-06733C517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996953"/>
            <a:ext cx="7772400" cy="1470025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Present Your Business Value Proposition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 Presentation Template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Title Slide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Include Your Tagline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Company Name &amp; Logo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Team Members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9A5CFC-761A-2B8C-6FFD-7341F48B11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D2F03B-A0AE-C34C-AF39-3FB3D309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08721"/>
            <a:ext cx="7772400" cy="1470025"/>
          </a:xfrm>
        </p:spPr>
        <p:txBody>
          <a:bodyPr/>
          <a:lstStyle/>
          <a:p>
            <a:r>
              <a:rPr lang="en-US" sz="4000" dirty="0"/>
              <a:t>Some Advice Before</a:t>
            </a:r>
            <a:br>
              <a:rPr lang="en-US" sz="4000" dirty="0"/>
            </a:br>
            <a:r>
              <a:rPr lang="en-US" sz="4000" dirty="0"/>
              <a:t>You Begin….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2F31ECB-38D3-8D40-A3F5-649D1C24A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616" y="2544304"/>
            <a:ext cx="7200800" cy="1752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Build Your Personality into this Presentation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Your Personal Story Sets the Stage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This is Your Chance to Shine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Make This Template Your 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Practice, Practice, Practice.</a:t>
            </a:r>
          </a:p>
          <a:p>
            <a:pPr algn="l"/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C1F51A-D9D9-3933-70D8-FBE4A0005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2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72062-7980-0C4C-BB30-7CB6A455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pitch needs to be a story and not simply a presentation</a:t>
            </a:r>
          </a:p>
          <a:p>
            <a:r>
              <a:rPr lang="en-US" dirty="0"/>
              <a:t>Design a theme and storyline that weaves throughout each slide</a:t>
            </a:r>
          </a:p>
          <a:p>
            <a:r>
              <a:rPr lang="en-US" dirty="0"/>
              <a:t>Add anecdotes and personal stories that engage people and make it personal</a:t>
            </a:r>
          </a:p>
          <a:p>
            <a:r>
              <a:rPr lang="en-US" dirty="0"/>
              <a:t>Everyone, investors included, </a:t>
            </a:r>
            <a:r>
              <a:rPr lang="en-US"/>
              <a:t>remember stories.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15800-91E5-9D4C-9CF5-CE45FDD4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DC632-5FCE-B291-3A48-833EAFAC1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3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8A39D-975E-D651-97B4-7FE7CF4A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have you been?</a:t>
            </a:r>
          </a:p>
          <a:p>
            <a:r>
              <a:rPr lang="en-US" dirty="0"/>
              <a:t>What have you done?</a:t>
            </a:r>
          </a:p>
          <a:p>
            <a:pPr lvl="1"/>
            <a:r>
              <a:rPr lang="en-US" dirty="0"/>
              <a:t>Focus on the cool things</a:t>
            </a:r>
          </a:p>
          <a:p>
            <a:r>
              <a:rPr lang="en-US" dirty="0"/>
              <a:t>Why are you doing this now?</a:t>
            </a:r>
          </a:p>
          <a:p>
            <a:r>
              <a:rPr lang="en-US" dirty="0"/>
              <a:t>Include things that are somehow relevant to describe you and your brand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FA3BF9-5B80-1A2C-3A9D-F88AA523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143000"/>
          </a:xfrm>
        </p:spPr>
        <p:txBody>
          <a:bodyPr/>
          <a:lstStyle/>
          <a:p>
            <a:r>
              <a:rPr lang="en-US" dirty="0"/>
              <a:t>Share Your Journey to Now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A5BDD-2A57-E379-6BB6-3BF4E0720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1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7">
            <a:extLst>
              <a:ext uri="{FF2B5EF4-FFF2-40B4-BE49-F238E27FC236}">
                <a16:creationId xmlns:a16="http://schemas.microsoft.com/office/drawing/2014/main" id="{44A2EA1E-71EB-BF4B-8BFD-987D5743AC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16288" y="4800600"/>
            <a:ext cx="5486400" cy="566738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Intro &amp; Vision</a:t>
            </a:r>
          </a:p>
        </p:txBody>
      </p:sp>
      <p:sp>
        <p:nvSpPr>
          <p:cNvPr id="17410" name="Picture Placeholder 8">
            <a:extLst>
              <a:ext uri="{FF2B5EF4-FFF2-40B4-BE49-F238E27FC236}">
                <a16:creationId xmlns:a16="http://schemas.microsoft.com/office/drawing/2014/main" id="{C339C6EE-2022-5643-93C3-A46C6A2028E2}"/>
              </a:ext>
            </a:extLst>
          </p:cNvPr>
          <p:cNvSpPr>
            <a:spLocks noGrp="1" noChangeArrowheads="1" noTextEdit="1"/>
          </p:cNvSpPr>
          <p:nvPr>
            <p:ph type="pic" idx="1"/>
          </p:nvPr>
        </p:nvSpPr>
        <p:spPr>
          <a:xfrm>
            <a:off x="3287713" y="549275"/>
            <a:ext cx="5486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17411" name="Text Placeholder 9">
            <a:extLst>
              <a:ext uri="{FF2B5EF4-FFF2-40B4-BE49-F238E27FC236}">
                <a16:creationId xmlns:a16="http://schemas.microsoft.com/office/drawing/2014/main" id="{0EC10EE9-EA05-0241-A908-F3DFE2FF24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an image or visual to convey the future.  Where are you going? What is your dream?  Why are you doing this?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Lead with this as you introduce the team.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3A24F8-11FB-386D-4222-C43983DCD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>
            <a:extLst>
              <a:ext uri="{FF2B5EF4-FFF2-40B4-BE49-F238E27FC236}">
                <a16:creationId xmlns:a16="http://schemas.microsoft.com/office/drawing/2014/main" id="{8C9FEBC2-9B40-3841-A484-51E3E26FA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Founding Team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Credentials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Track Record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have you</a:t>
            </a:r>
            <a:r>
              <a:rPr lang="en-US" altLang="ja-JP" dirty="0">
                <a:ea typeface="ＭＳ Ｐゴシック" panose="020B0600070205080204" pitchFamily="34" charset="-128"/>
              </a:rPr>
              <a:t> done this before?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Domain experience relevant to this opportunity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Specifically address the skills related to the idea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What are the team assets to advance the science/technology?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Advisors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Mentors, Coaches?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71349DD-6CCA-5549-9A76-756046C31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Team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9E216-3474-F251-0DDE-22947E3193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7">
            <a:extLst>
              <a:ext uri="{FF2B5EF4-FFF2-40B4-BE49-F238E27FC236}">
                <a16:creationId xmlns:a16="http://schemas.microsoft.com/office/drawing/2014/main" id="{4A0C24CF-8200-2B44-1522-43FEC576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484973" cy="45434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you asking for?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will you use the funding or other support resources to accomplish?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2" name="Title 6">
            <a:extLst>
              <a:ext uri="{FF2B5EF4-FFF2-40B4-BE49-F238E27FC236}">
                <a16:creationId xmlns:a16="http://schemas.microsoft.com/office/drawing/2014/main" id="{C6DAE6B2-4A77-B46F-177B-C9D2AE5E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“ASK”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27ACD0-616D-1E37-3EFD-DE532B81D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 dirty="0"/>
              <a:t>(C) wendykennedy.com inc.  This pitch template is created by wendykennedy.com for use by innovators and entrepreneurs.   Please sign up to receive updates at wendykennedy.com/design-your-pitch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>
            <a:extLst>
              <a:ext uri="{FF2B5EF4-FFF2-40B4-BE49-F238E27FC236}">
                <a16:creationId xmlns:a16="http://schemas.microsoft.com/office/drawing/2014/main" id="{88404582-FCD4-9D76-99A2-25874C50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the real burning business problem? 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Validate &amp; Verify the problem is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burning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Bleeding from the neck pain.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big is the problem? 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Can you put some numbers around it?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2" name="Title 4">
            <a:extLst>
              <a:ext uri="{FF2B5EF4-FFF2-40B4-BE49-F238E27FC236}">
                <a16:creationId xmlns:a16="http://schemas.microsoft.com/office/drawing/2014/main" id="{599BA3EC-9FB1-54E6-4CB1-052A2F4A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Business Problem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BD549B-96DD-07F9-F494-9A1CAC604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751" y="6356351"/>
            <a:ext cx="9062823" cy="365125"/>
          </a:xfrm>
        </p:spPr>
        <p:txBody>
          <a:bodyPr/>
          <a:lstStyle/>
          <a:p>
            <a:r>
              <a:rPr lang="en-US"/>
              <a:t>(C) wendykennedy.com inc.  This pitch template is created by wendykennedy.com for use by innovators and entrepreneurs.   Please sign up to receive updates at wendykennedy.com/design-your-pitch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1510</Words>
  <Application>Microsoft Macintosh PowerPoint</Application>
  <PresentationFormat>Widescreen</PresentationFormat>
  <Paragraphs>129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Default Design</vt:lpstr>
      <vt:lpstr>   Design Your Business Value Proposition  Template by WKI – wendykennedy.com inc. https://wendykennedy.com  </vt:lpstr>
      <vt:lpstr>Present Your Business Value Proposition  Presentation Template  Title Slide Include Your Tagline Company Name &amp; Logo Team Members </vt:lpstr>
      <vt:lpstr>Some Advice Before You Begin….</vt:lpstr>
      <vt:lpstr>Most Important…</vt:lpstr>
      <vt:lpstr>Share Your Journey to Now</vt:lpstr>
      <vt:lpstr>Intro &amp; Vision</vt:lpstr>
      <vt:lpstr>The Team</vt:lpstr>
      <vt:lpstr>The “ASK”</vt:lpstr>
      <vt:lpstr>The Business Problem</vt:lpstr>
      <vt:lpstr>The Idea</vt:lpstr>
      <vt:lpstr>Market Opportunity</vt:lpstr>
      <vt:lpstr>Customers</vt:lpstr>
      <vt:lpstr>Use Case Scenarios</vt:lpstr>
      <vt:lpstr>Competitive Edge</vt:lpstr>
      <vt:lpstr>Financial Model</vt:lpstr>
      <vt:lpstr>Milestones &amp; Highlights</vt:lpstr>
      <vt:lpstr>Closing Slide</vt:lpstr>
      <vt:lpstr>Want help with this template?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Presentation “Early Stage” Idea Template  Designed by WKI – wendykennedy.com inc. https://wendykennedy.com</dc:title>
  <dc:creator>Wendy Kennedy</dc:creator>
  <cp:lastModifiedBy>Wendy Kennedy</cp:lastModifiedBy>
  <cp:revision>22</cp:revision>
  <cp:lastPrinted>2024-02-28T16:07:40Z</cp:lastPrinted>
  <dcterms:created xsi:type="dcterms:W3CDTF">2024-02-20T14:32:51Z</dcterms:created>
  <dcterms:modified xsi:type="dcterms:W3CDTF">2026-01-19T16:14:38Z</dcterms:modified>
</cp:coreProperties>
</file>